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2" r:id="rId1"/>
  </p:sldMasterIdLst>
  <p:notesMasterIdLst>
    <p:notesMasterId r:id="rId16"/>
  </p:notesMasterIdLst>
  <p:handoutMasterIdLst>
    <p:handoutMasterId r:id="rId17"/>
  </p:handoutMasterIdLst>
  <p:sldIdLst>
    <p:sldId id="256" r:id="rId2"/>
    <p:sldId id="497" r:id="rId3"/>
    <p:sldId id="574" r:id="rId4"/>
    <p:sldId id="575" r:id="rId5"/>
    <p:sldId id="576" r:id="rId6"/>
    <p:sldId id="567" r:id="rId7"/>
    <p:sldId id="568" r:id="rId8"/>
    <p:sldId id="569" r:id="rId9"/>
    <p:sldId id="573" r:id="rId10"/>
    <p:sldId id="570" r:id="rId11"/>
    <p:sldId id="572" r:id="rId12"/>
    <p:sldId id="571" r:id="rId13"/>
    <p:sldId id="577" r:id="rId14"/>
    <p:sldId id="57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08B8"/>
    <a:srgbClr val="084BB8"/>
    <a:srgbClr val="F09A1C"/>
    <a:srgbClr val="3F715D"/>
    <a:srgbClr val="9D62BE"/>
    <a:srgbClr val="21EB26"/>
    <a:srgbClr val="D426E6"/>
    <a:srgbClr val="D1F22E"/>
    <a:srgbClr val="37C7E9"/>
    <a:srgbClr val="E6D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2" autoAdjust="0"/>
    <p:restoredTop sz="95657" autoAdjust="0"/>
  </p:normalViewPr>
  <p:slideViewPr>
    <p:cSldViewPr>
      <p:cViewPr>
        <p:scale>
          <a:sx n="100" d="100"/>
          <a:sy n="100" d="100"/>
        </p:scale>
        <p:origin x="-1428" y="-3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E7A15-192D-4608-A0BA-012AD4F2437B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3D003-1A7D-4483-853F-C5E1829B9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D8F43-AD8D-4830-A206-C8C1DE1E030B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6C553-0201-4625-8098-53029D9B4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1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1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2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0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4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image" Target="../media/image8.png"/><Relationship Id="rId26" Type="http://schemas.openxmlformats.org/officeDocument/2006/relationships/image" Target="../media/image79.png"/><Relationship Id="rId3" Type="http://schemas.openxmlformats.org/officeDocument/2006/relationships/tags" Target="../tags/tag88.xml"/><Relationship Id="rId21" Type="http://schemas.openxmlformats.org/officeDocument/2006/relationships/image" Target="../media/image77.png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image" Target="../media/image76.png"/><Relationship Id="rId25" Type="http://schemas.openxmlformats.org/officeDocument/2006/relationships/image" Target="../media/image39.png"/><Relationship Id="rId2" Type="http://schemas.openxmlformats.org/officeDocument/2006/relationships/tags" Target="../tags/tag87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0.png"/><Relationship Id="rId29" Type="http://schemas.openxmlformats.org/officeDocument/2006/relationships/image" Target="../media/image82.pn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24" Type="http://schemas.openxmlformats.org/officeDocument/2006/relationships/image" Target="../media/image14.png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23" Type="http://schemas.openxmlformats.org/officeDocument/2006/relationships/image" Target="../media/image78.png"/><Relationship Id="rId28" Type="http://schemas.openxmlformats.org/officeDocument/2006/relationships/image" Target="../media/image81.png"/><Relationship Id="rId10" Type="http://schemas.openxmlformats.org/officeDocument/2006/relationships/tags" Target="../tags/tag95.xml"/><Relationship Id="rId19" Type="http://schemas.openxmlformats.org/officeDocument/2006/relationships/image" Target="../media/image9.png"/><Relationship Id="rId31" Type="http://schemas.openxmlformats.org/officeDocument/2006/relationships/image" Target="../media/image84.png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Relationship Id="rId22" Type="http://schemas.openxmlformats.org/officeDocument/2006/relationships/image" Target="../media/image12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13.xml"/><Relationship Id="rId18" Type="http://schemas.openxmlformats.org/officeDocument/2006/relationships/tags" Target="../tags/tag118.xml"/><Relationship Id="rId26" Type="http://schemas.openxmlformats.org/officeDocument/2006/relationships/image" Target="../media/image90.png"/><Relationship Id="rId39" Type="http://schemas.openxmlformats.org/officeDocument/2006/relationships/image" Target="../media/image76.png"/><Relationship Id="rId21" Type="http://schemas.openxmlformats.org/officeDocument/2006/relationships/image" Target="../media/image85.png"/><Relationship Id="rId34" Type="http://schemas.openxmlformats.org/officeDocument/2006/relationships/image" Target="../media/image98.png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tags" Target="../tags/tag117.xml"/><Relationship Id="rId25" Type="http://schemas.openxmlformats.org/officeDocument/2006/relationships/image" Target="../media/image89.png"/><Relationship Id="rId33" Type="http://schemas.openxmlformats.org/officeDocument/2006/relationships/image" Target="../media/image97.png"/><Relationship Id="rId38" Type="http://schemas.openxmlformats.org/officeDocument/2006/relationships/image" Target="../media/image102.png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93.png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24" Type="http://schemas.openxmlformats.org/officeDocument/2006/relationships/image" Target="../media/image88.png"/><Relationship Id="rId32" Type="http://schemas.openxmlformats.org/officeDocument/2006/relationships/image" Target="../media/image96.png"/><Relationship Id="rId37" Type="http://schemas.openxmlformats.org/officeDocument/2006/relationships/image" Target="../media/image101.png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23" Type="http://schemas.openxmlformats.org/officeDocument/2006/relationships/image" Target="../media/image87.png"/><Relationship Id="rId28" Type="http://schemas.openxmlformats.org/officeDocument/2006/relationships/image" Target="../media/image92.png"/><Relationship Id="rId36" Type="http://schemas.openxmlformats.org/officeDocument/2006/relationships/image" Target="../media/image100.png"/><Relationship Id="rId10" Type="http://schemas.openxmlformats.org/officeDocument/2006/relationships/tags" Target="../tags/tag110.xml"/><Relationship Id="rId19" Type="http://schemas.openxmlformats.org/officeDocument/2006/relationships/tags" Target="../tags/tag119.xml"/><Relationship Id="rId31" Type="http://schemas.openxmlformats.org/officeDocument/2006/relationships/image" Target="../media/image95.png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Relationship Id="rId22" Type="http://schemas.openxmlformats.org/officeDocument/2006/relationships/image" Target="../media/image86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Relationship Id="rId35" Type="http://schemas.openxmlformats.org/officeDocument/2006/relationships/image" Target="../media/image99.png"/><Relationship Id="rId8" Type="http://schemas.openxmlformats.org/officeDocument/2006/relationships/tags" Target="../tags/tag108.xml"/><Relationship Id="rId3" Type="http://schemas.openxmlformats.org/officeDocument/2006/relationships/tags" Target="../tags/tag10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image" Target="../media/image105.png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tags" Target="../tags/tag121.xml"/><Relationship Id="rId16" Type="http://schemas.openxmlformats.org/officeDocument/2006/relationships/image" Target="../media/image108.png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image" Target="../media/image103.png"/><Relationship Id="rId5" Type="http://schemas.openxmlformats.org/officeDocument/2006/relationships/tags" Target="../tags/tag124.xml"/><Relationship Id="rId15" Type="http://schemas.openxmlformats.org/officeDocument/2006/relationships/image" Target="../media/image107.png"/><Relationship Id="rId10" Type="http://schemas.openxmlformats.org/officeDocument/2006/relationships/image" Target="../media/image76.png"/><Relationship Id="rId4" Type="http://schemas.openxmlformats.org/officeDocument/2006/relationships/tags" Target="../tags/tag12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6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140.xml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" Type="http://schemas.openxmlformats.org/officeDocument/2006/relationships/tags" Target="../tags/tag130.xml"/><Relationship Id="rId21" Type="http://schemas.openxmlformats.org/officeDocument/2006/relationships/image" Target="../media/image113.png"/><Relationship Id="rId7" Type="http://schemas.openxmlformats.org/officeDocument/2006/relationships/tags" Target="../tags/tag134.xml"/><Relationship Id="rId12" Type="http://schemas.openxmlformats.org/officeDocument/2006/relationships/tags" Target="../tags/tag139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17.png"/><Relationship Id="rId33" Type="http://schemas.openxmlformats.org/officeDocument/2006/relationships/image" Target="../media/image125.png"/><Relationship Id="rId2" Type="http://schemas.openxmlformats.org/officeDocument/2006/relationships/tags" Target="../tags/tag129.xml"/><Relationship Id="rId16" Type="http://schemas.openxmlformats.org/officeDocument/2006/relationships/tags" Target="../tags/tag143.xml"/><Relationship Id="rId20" Type="http://schemas.openxmlformats.org/officeDocument/2006/relationships/image" Target="../media/image112.png"/><Relationship Id="rId29" Type="http://schemas.openxmlformats.org/officeDocument/2006/relationships/image" Target="../media/image121.png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tags" Target="../tags/tag138.xml"/><Relationship Id="rId24" Type="http://schemas.openxmlformats.org/officeDocument/2006/relationships/image" Target="../media/image116.png"/><Relationship Id="rId32" Type="http://schemas.openxmlformats.org/officeDocument/2006/relationships/image" Target="../media/image124.png"/><Relationship Id="rId5" Type="http://schemas.openxmlformats.org/officeDocument/2006/relationships/tags" Target="../tags/tag132.xml"/><Relationship Id="rId15" Type="http://schemas.openxmlformats.org/officeDocument/2006/relationships/tags" Target="../tags/tag142.xml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10" Type="http://schemas.openxmlformats.org/officeDocument/2006/relationships/tags" Target="../tags/tag137.xml"/><Relationship Id="rId19" Type="http://schemas.openxmlformats.org/officeDocument/2006/relationships/image" Target="../media/image111.png"/><Relationship Id="rId31" Type="http://schemas.openxmlformats.org/officeDocument/2006/relationships/image" Target="../media/image123.png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4" Type="http://schemas.openxmlformats.org/officeDocument/2006/relationships/tags" Target="../tags/tag141.xml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Relationship Id="rId30" Type="http://schemas.openxmlformats.org/officeDocument/2006/relationships/image" Target="../media/image122.png"/><Relationship Id="rId8" Type="http://schemas.openxmlformats.org/officeDocument/2006/relationships/tags" Target="../tags/tag13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image" Target="../media/image129.png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" Type="http://schemas.openxmlformats.org/officeDocument/2006/relationships/tags" Target="../tags/tag145.xml"/><Relationship Id="rId16" Type="http://schemas.openxmlformats.org/officeDocument/2006/relationships/image" Target="../media/image132.png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image" Target="../media/image127.png"/><Relationship Id="rId5" Type="http://schemas.openxmlformats.org/officeDocument/2006/relationships/tags" Target="../tags/tag148.xml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tags" Target="../tags/tag14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image" Target="../media/image8.png"/><Relationship Id="rId26" Type="http://schemas.openxmlformats.org/officeDocument/2006/relationships/image" Target="../media/image16.png"/><Relationship Id="rId3" Type="http://schemas.openxmlformats.org/officeDocument/2006/relationships/tags" Target="../tags/tag7.xml"/><Relationship Id="rId21" Type="http://schemas.openxmlformats.org/officeDocument/2006/relationships/image" Target="../media/image11.png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image" Target="../media/image7.png"/><Relationship Id="rId25" Type="http://schemas.openxmlformats.org/officeDocument/2006/relationships/image" Target="../media/image15.png"/><Relationship Id="rId2" Type="http://schemas.openxmlformats.org/officeDocument/2006/relationships/tags" Target="../tags/tag6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0.png"/><Relationship Id="rId29" Type="http://schemas.openxmlformats.org/officeDocument/2006/relationships/image" Target="../media/image19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image" Target="../media/image14.png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23" Type="http://schemas.openxmlformats.org/officeDocument/2006/relationships/image" Target="../media/image13.png"/><Relationship Id="rId28" Type="http://schemas.openxmlformats.org/officeDocument/2006/relationships/image" Target="../media/image18.png"/><Relationship Id="rId10" Type="http://schemas.openxmlformats.org/officeDocument/2006/relationships/tags" Target="../tags/tag14.xml"/><Relationship Id="rId19" Type="http://schemas.openxmlformats.org/officeDocument/2006/relationships/image" Target="../media/image9.png"/><Relationship Id="rId31" Type="http://schemas.openxmlformats.org/officeDocument/2006/relationships/image" Target="../media/image21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image" Target="../media/image12.png"/><Relationship Id="rId27" Type="http://schemas.openxmlformats.org/officeDocument/2006/relationships/image" Target="../media/image17.png"/><Relationship Id="rId30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7.png"/><Relationship Id="rId18" Type="http://schemas.openxmlformats.org/officeDocument/2006/relationships/image" Target="../media/image25.png"/><Relationship Id="rId3" Type="http://schemas.openxmlformats.org/officeDocument/2006/relationships/tags" Target="../tags/tag22.xml"/><Relationship Id="rId21" Type="http://schemas.openxmlformats.org/officeDocument/2006/relationships/image" Target="../media/image28.png"/><Relationship Id="rId7" Type="http://schemas.openxmlformats.org/officeDocument/2006/relationships/tags" Target="../tags/tag26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4.png"/><Relationship Id="rId2" Type="http://schemas.openxmlformats.org/officeDocument/2006/relationships/tags" Target="../tags/tag21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image" Target="../media/image21.png"/><Relationship Id="rId23" Type="http://schemas.openxmlformats.org/officeDocument/2006/relationships/image" Target="../media/image30.png"/><Relationship Id="rId10" Type="http://schemas.openxmlformats.org/officeDocument/2006/relationships/tags" Target="../tags/tag29.xml"/><Relationship Id="rId19" Type="http://schemas.openxmlformats.org/officeDocument/2006/relationships/image" Target="../media/image26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image" Target="../media/image22.png"/><Relationship Id="rId2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4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33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32.png"/><Relationship Id="rId5" Type="http://schemas.openxmlformats.org/officeDocument/2006/relationships/tags" Target="../tags/tag35.xml"/><Relationship Id="rId15" Type="http://schemas.openxmlformats.org/officeDocument/2006/relationships/image" Target="../media/image36.png"/><Relationship Id="rId10" Type="http://schemas.openxmlformats.org/officeDocument/2006/relationships/image" Target="../media/image7.png"/><Relationship Id="rId4" Type="http://schemas.openxmlformats.org/officeDocument/2006/relationships/tags" Target="../tags/tag34.xml"/><Relationship Id="rId9" Type="http://schemas.openxmlformats.org/officeDocument/2006/relationships/image" Target="../media/image31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50.xml"/><Relationship Id="rId18" Type="http://schemas.openxmlformats.org/officeDocument/2006/relationships/tags" Target="../tags/tag55.xml"/><Relationship Id="rId26" Type="http://schemas.openxmlformats.org/officeDocument/2006/relationships/image" Target="../media/image11.png"/><Relationship Id="rId39" Type="http://schemas.openxmlformats.org/officeDocument/2006/relationships/image" Target="../media/image48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43.png"/><Relationship Id="rId7" Type="http://schemas.openxmlformats.org/officeDocument/2006/relationships/tags" Target="../tags/tag44.xml"/><Relationship Id="rId2" Type="http://schemas.openxmlformats.org/officeDocument/2006/relationships/tags" Target="../tags/tag39.xml"/><Relationship Id="rId16" Type="http://schemas.openxmlformats.org/officeDocument/2006/relationships/tags" Target="../tags/tag53.xml"/><Relationship Id="rId20" Type="http://schemas.openxmlformats.org/officeDocument/2006/relationships/tags" Target="../tags/tag57.xml"/><Relationship Id="rId29" Type="http://schemas.openxmlformats.org/officeDocument/2006/relationships/image" Target="../media/image14.png"/><Relationship Id="rId41" Type="http://schemas.openxmlformats.org/officeDocument/2006/relationships/image" Target="../media/image50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24" Type="http://schemas.openxmlformats.org/officeDocument/2006/relationships/image" Target="../media/image9.png"/><Relationship Id="rId32" Type="http://schemas.openxmlformats.org/officeDocument/2006/relationships/image" Target="../media/image41.png"/><Relationship Id="rId37" Type="http://schemas.openxmlformats.org/officeDocument/2006/relationships/image" Target="../media/image46.png"/><Relationship Id="rId40" Type="http://schemas.openxmlformats.org/officeDocument/2006/relationships/image" Target="../media/image49.png"/><Relationship Id="rId5" Type="http://schemas.openxmlformats.org/officeDocument/2006/relationships/tags" Target="../tags/tag42.xml"/><Relationship Id="rId15" Type="http://schemas.openxmlformats.org/officeDocument/2006/relationships/tags" Target="../tags/tag52.xml"/><Relationship Id="rId23" Type="http://schemas.openxmlformats.org/officeDocument/2006/relationships/image" Target="../media/image8.png"/><Relationship Id="rId28" Type="http://schemas.openxmlformats.org/officeDocument/2006/relationships/image" Target="../media/image38.png"/><Relationship Id="rId36" Type="http://schemas.openxmlformats.org/officeDocument/2006/relationships/image" Target="../media/image45.png"/><Relationship Id="rId10" Type="http://schemas.openxmlformats.org/officeDocument/2006/relationships/tags" Target="../tags/tag47.xml"/><Relationship Id="rId19" Type="http://schemas.openxmlformats.org/officeDocument/2006/relationships/tags" Target="../tags/tag56.xml"/><Relationship Id="rId31" Type="http://schemas.openxmlformats.org/officeDocument/2006/relationships/image" Target="../media/image40.png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tags" Target="../tags/tag51.xml"/><Relationship Id="rId22" Type="http://schemas.openxmlformats.org/officeDocument/2006/relationships/image" Target="../media/image37.png"/><Relationship Id="rId27" Type="http://schemas.openxmlformats.org/officeDocument/2006/relationships/image" Target="../media/image12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Relationship Id="rId8" Type="http://schemas.openxmlformats.org/officeDocument/2006/relationships/tags" Target="../tags/tag45.xml"/><Relationship Id="rId3" Type="http://schemas.openxmlformats.org/officeDocument/2006/relationships/tags" Target="../tags/tag40.xml"/><Relationship Id="rId12" Type="http://schemas.openxmlformats.org/officeDocument/2006/relationships/tags" Target="../tags/tag49.xml"/><Relationship Id="rId17" Type="http://schemas.openxmlformats.org/officeDocument/2006/relationships/tags" Target="../tags/tag54.xml"/><Relationship Id="rId25" Type="http://schemas.openxmlformats.org/officeDocument/2006/relationships/image" Target="../media/image10.png"/><Relationship Id="rId33" Type="http://schemas.openxmlformats.org/officeDocument/2006/relationships/image" Target="../media/image42.png"/><Relationship Id="rId38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55.png"/><Relationship Id="rId3" Type="http://schemas.openxmlformats.org/officeDocument/2006/relationships/tags" Target="../tags/tag6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4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image" Target="../media/image53.png"/><Relationship Id="rId5" Type="http://schemas.openxmlformats.org/officeDocument/2006/relationships/tags" Target="../tags/tag62.xml"/><Relationship Id="rId10" Type="http://schemas.openxmlformats.org/officeDocument/2006/relationships/image" Target="../media/image52.png"/><Relationship Id="rId4" Type="http://schemas.openxmlformats.org/officeDocument/2006/relationships/tags" Target="../tags/tag61.xml"/><Relationship Id="rId9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tags" Target="../tags/tag76.xml"/><Relationship Id="rId18" Type="http://schemas.openxmlformats.org/officeDocument/2006/relationships/image" Target="../media/image57.png"/><Relationship Id="rId26" Type="http://schemas.openxmlformats.org/officeDocument/2006/relationships/image" Target="../media/image64.png"/><Relationship Id="rId3" Type="http://schemas.openxmlformats.org/officeDocument/2006/relationships/tags" Target="../tags/tag66.xml"/><Relationship Id="rId21" Type="http://schemas.openxmlformats.org/officeDocument/2006/relationships/image" Target="../media/image60.png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17" Type="http://schemas.openxmlformats.org/officeDocument/2006/relationships/image" Target="../media/image56.png"/><Relationship Id="rId25" Type="http://schemas.openxmlformats.org/officeDocument/2006/relationships/image" Target="../media/image63.png"/><Relationship Id="rId2" Type="http://schemas.openxmlformats.org/officeDocument/2006/relationships/tags" Target="../tags/tag65.xml"/><Relationship Id="rId16" Type="http://schemas.openxmlformats.org/officeDocument/2006/relationships/image" Target="../media/image37.png"/><Relationship Id="rId20" Type="http://schemas.openxmlformats.org/officeDocument/2006/relationships/image" Target="../media/image59.png"/><Relationship Id="rId29" Type="http://schemas.openxmlformats.org/officeDocument/2006/relationships/image" Target="../media/image67.pn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24" Type="http://schemas.openxmlformats.org/officeDocument/2006/relationships/image" Target="../media/image62.png"/><Relationship Id="rId5" Type="http://schemas.openxmlformats.org/officeDocument/2006/relationships/tags" Target="../tags/tag68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10" Type="http://schemas.openxmlformats.org/officeDocument/2006/relationships/tags" Target="../tags/tag73.xml"/><Relationship Id="rId19" Type="http://schemas.openxmlformats.org/officeDocument/2006/relationships/image" Target="../media/image58.png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tags" Target="../tags/tag77.xml"/><Relationship Id="rId22" Type="http://schemas.openxmlformats.org/officeDocument/2006/relationships/image" Target="../media/image16.png"/><Relationship Id="rId27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image" Target="../media/image69.tmp"/><Relationship Id="rId17" Type="http://schemas.openxmlformats.org/officeDocument/2006/relationships/image" Target="../media/image74.png"/><Relationship Id="rId2" Type="http://schemas.openxmlformats.org/officeDocument/2006/relationships/tags" Target="../tags/tag79.xml"/><Relationship Id="rId16" Type="http://schemas.openxmlformats.org/officeDocument/2006/relationships/image" Target="../media/image73.png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image" Target="../media/image68.png"/><Relationship Id="rId5" Type="http://schemas.openxmlformats.org/officeDocument/2006/relationships/tags" Target="../tags/tag82.xml"/><Relationship Id="rId15" Type="http://schemas.openxmlformats.org/officeDocument/2006/relationships/image" Target="../media/image72.png"/><Relationship Id="rId10" Type="http://schemas.openxmlformats.org/officeDocument/2006/relationships/image" Target="../media/image37.png"/><Relationship Id="rId4" Type="http://schemas.openxmlformats.org/officeDocument/2006/relationships/tags" Target="../tags/tag8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53" y="3192969"/>
            <a:ext cx="5745861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01415"/>
            <a:ext cx="1640205" cy="18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75" y="260242"/>
            <a:ext cx="3749802" cy="2560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917258"/>
            <a:ext cx="653415" cy="2247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1450658"/>
            <a:ext cx="803910" cy="22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1" y="882652"/>
            <a:ext cx="3118485" cy="2686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2" y="1450659"/>
            <a:ext cx="2223135" cy="2533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2060258"/>
            <a:ext cx="548640" cy="1847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656" y="2004060"/>
            <a:ext cx="2887980" cy="5581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1" y="2081530"/>
            <a:ext cx="1007745" cy="1752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1679003"/>
            <a:ext cx="2463737" cy="70980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3124200"/>
            <a:ext cx="3472815" cy="22669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657600"/>
            <a:ext cx="2026920" cy="18669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66" y="4114800"/>
            <a:ext cx="1600200" cy="25336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416" y="4552951"/>
            <a:ext cx="6446520" cy="18478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35" y="5068252"/>
            <a:ext cx="1135380" cy="23050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5791200"/>
            <a:ext cx="7452360" cy="54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2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45" y="765077"/>
            <a:ext cx="5271135" cy="2552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58" y="1359437"/>
            <a:ext cx="2356485" cy="579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337" y="2273837"/>
            <a:ext cx="1192530" cy="5581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91" y="2366230"/>
            <a:ext cx="310515" cy="160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194" y="3161567"/>
            <a:ext cx="2301240" cy="560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97" y="4001672"/>
            <a:ext cx="2280285" cy="2533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713" y="4612005"/>
            <a:ext cx="1689735" cy="262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44" y="1801968"/>
            <a:ext cx="2520315" cy="2280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74" y="2223069"/>
            <a:ext cx="3461576" cy="2074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51" y="2708587"/>
            <a:ext cx="3542157" cy="2263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52" y="3053459"/>
            <a:ext cx="1117854" cy="1645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51" y="3503134"/>
            <a:ext cx="2906078" cy="2057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51" y="3889277"/>
            <a:ext cx="3674174" cy="480060"/>
          </a:xfrm>
          <a:prstGeom prst="rect">
            <a:avLst/>
          </a:prstGeom>
        </p:spPr>
      </p:pic>
      <p:sp>
        <p:nvSpPr>
          <p:cNvPr id="17" name="Left Arrow 16"/>
          <p:cNvSpPr/>
          <p:nvPr/>
        </p:nvSpPr>
        <p:spPr>
          <a:xfrm rot="10800000">
            <a:off x="3494532" y="4618672"/>
            <a:ext cx="304800" cy="249555"/>
          </a:xfrm>
          <a:prstGeom prst="leftArrow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456" y="4612005"/>
            <a:ext cx="1567815" cy="2647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901" y="1130837"/>
            <a:ext cx="3523298" cy="4920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98" y="5181600"/>
            <a:ext cx="5686425" cy="2324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98" y="5638800"/>
            <a:ext cx="7882890" cy="2533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45" y="6096000"/>
            <a:ext cx="7953375" cy="5734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75" y="260242"/>
            <a:ext cx="3749802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4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75" y="260242"/>
            <a:ext cx="3749802" cy="2560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14400"/>
            <a:ext cx="3051810" cy="2247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1" y="1581150"/>
            <a:ext cx="2811780" cy="228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1" y="2133600"/>
            <a:ext cx="2766060" cy="1866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07" y="2657157"/>
            <a:ext cx="7324725" cy="5353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2" y="3505200"/>
            <a:ext cx="5844540" cy="228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2" y="4038600"/>
            <a:ext cx="3091815" cy="1828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4800600"/>
            <a:ext cx="6739890" cy="54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1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337" y="260242"/>
            <a:ext cx="2971038" cy="258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62000"/>
            <a:ext cx="6316980" cy="234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187770"/>
            <a:ext cx="8227695" cy="2324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6" y="1684022"/>
            <a:ext cx="2617470" cy="2266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2126616"/>
            <a:ext cx="4019550" cy="228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2927032"/>
            <a:ext cx="1310640" cy="25336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6" y="3339467"/>
            <a:ext cx="2417445" cy="2000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39" y="4237672"/>
            <a:ext cx="1596390" cy="2533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2520316"/>
            <a:ext cx="4886325" cy="2552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5" y="2511426"/>
            <a:ext cx="1240155" cy="25527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54" y="3749042"/>
            <a:ext cx="3434715" cy="25527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159" y="4692017"/>
            <a:ext cx="6040755" cy="25527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159" y="5074924"/>
            <a:ext cx="1630680" cy="24003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29" y="5527361"/>
            <a:ext cx="1078230" cy="23050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030280"/>
            <a:ext cx="6739890" cy="533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6191538"/>
            <a:ext cx="536639" cy="2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9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063" y="260242"/>
            <a:ext cx="2787015" cy="258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2" y="1143000"/>
            <a:ext cx="4722495" cy="22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2" y="1676400"/>
            <a:ext cx="6808470" cy="2324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59" y="2209800"/>
            <a:ext cx="1663065" cy="228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09" y="2656206"/>
            <a:ext cx="1851660" cy="2305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34" y="3048000"/>
            <a:ext cx="2945130" cy="2190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09" y="3505200"/>
            <a:ext cx="3108960" cy="3295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5181600"/>
            <a:ext cx="7326630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7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70" y="2914007"/>
            <a:ext cx="2543175" cy="226695"/>
          </a:xfrm>
          <a:prstGeom prst="rect">
            <a:avLst/>
          </a:prstGeom>
        </p:spPr>
      </p:pic>
      <p:pic>
        <p:nvPicPr>
          <p:cNvPr id="1026" name="Picture 2" descr="Image result for read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474602"/>
            <a:ext cx="1828800" cy="171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957" y="3439834"/>
            <a:ext cx="2320290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8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1" y="260242"/>
            <a:ext cx="3752469" cy="256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872806"/>
            <a:ext cx="653415" cy="224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1406206"/>
            <a:ext cx="803910" cy="22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1" y="838200"/>
            <a:ext cx="3118485" cy="2686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1" y="1406206"/>
            <a:ext cx="2293620" cy="2781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2015806"/>
            <a:ext cx="548640" cy="1847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657" y="2007233"/>
            <a:ext cx="2440305" cy="3695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1" y="2037078"/>
            <a:ext cx="1007745" cy="1752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007233"/>
            <a:ext cx="3164967" cy="493776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670561" y="2971800"/>
            <a:ext cx="6194869" cy="2245995"/>
            <a:chOff x="670561" y="2971800"/>
            <a:chExt cx="6194869" cy="2245995"/>
          </a:xfrm>
        </p:grpSpPr>
        <p:pic>
          <p:nvPicPr>
            <p:cNvPr id="24" name="Picture 2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20" y="4059555"/>
              <a:ext cx="1600200" cy="25336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8735" y="4566285"/>
              <a:ext cx="4732020" cy="25527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1" y="2971800"/>
              <a:ext cx="5835015" cy="25527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95" y="3458529"/>
              <a:ext cx="5956935" cy="25336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398" y="5029200"/>
              <a:ext cx="1335405" cy="188595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5789295"/>
            <a:ext cx="8012430" cy="5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1" y="260242"/>
            <a:ext cx="3752469" cy="256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23085"/>
            <a:ext cx="758190" cy="179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84885"/>
            <a:ext cx="8012430" cy="5353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6" y="3373755"/>
            <a:ext cx="6715125" cy="2552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823085"/>
            <a:ext cx="6050280" cy="2343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" y="2331720"/>
            <a:ext cx="6379845" cy="255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" y="2830830"/>
            <a:ext cx="5193030" cy="2552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7" y="5328287"/>
            <a:ext cx="7663815" cy="2533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" y="3966210"/>
            <a:ext cx="8153400" cy="2305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05326"/>
            <a:ext cx="8189595" cy="48768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7" y="5918835"/>
            <a:ext cx="8172450" cy="25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9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1136333"/>
            <a:ext cx="7863840" cy="546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1" y="260242"/>
            <a:ext cx="3752469" cy="256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2025970"/>
            <a:ext cx="7559040" cy="5581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3093402"/>
            <a:ext cx="7589520" cy="5600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4195762"/>
            <a:ext cx="7288530" cy="2324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4921567"/>
            <a:ext cx="2541270" cy="1809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562600"/>
            <a:ext cx="465582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1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260242"/>
            <a:ext cx="3584448" cy="2560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872806"/>
            <a:ext cx="653415" cy="2247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1406206"/>
            <a:ext cx="803910" cy="228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1" y="838200"/>
            <a:ext cx="3118485" cy="2686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1" y="1406206"/>
            <a:ext cx="2293620" cy="2781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2015806"/>
            <a:ext cx="548640" cy="1847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656" y="1959608"/>
            <a:ext cx="3009900" cy="5581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1" y="2037078"/>
            <a:ext cx="1007745" cy="175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1740534"/>
            <a:ext cx="2463737" cy="70980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729229"/>
            <a:ext cx="3158109" cy="20745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1" y="3253104"/>
            <a:ext cx="6044565" cy="228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4" y="3886200"/>
            <a:ext cx="2360295" cy="22669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4" y="4291965"/>
            <a:ext cx="3676650" cy="1866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22" y="4650105"/>
            <a:ext cx="5086350" cy="23622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585" y="4996815"/>
            <a:ext cx="6292215" cy="23241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48" y="5377815"/>
            <a:ext cx="4457700" cy="2324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2" y="5754147"/>
            <a:ext cx="4881182" cy="207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2" y="6167449"/>
            <a:ext cx="4209098" cy="2297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30" y="6558534"/>
            <a:ext cx="7202424" cy="1859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1" y="6547782"/>
            <a:ext cx="636080" cy="15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1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260242"/>
            <a:ext cx="3584448" cy="256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1" y="990600"/>
            <a:ext cx="6827520" cy="23241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219200" y="1828800"/>
            <a:ext cx="533400" cy="533400"/>
          </a:xfrm>
          <a:prstGeom prst="ellipse">
            <a:avLst/>
          </a:prstGeom>
          <a:solidFill>
            <a:srgbClr val="92D050">
              <a:alpha val="20000"/>
            </a:srgb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48000" y="1828800"/>
            <a:ext cx="533400" cy="533400"/>
          </a:xfrm>
          <a:prstGeom prst="ellipse">
            <a:avLst/>
          </a:prstGeom>
          <a:solidFill>
            <a:srgbClr val="92D050">
              <a:alpha val="20000"/>
            </a:srgb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00600" y="1828800"/>
            <a:ext cx="533400" cy="533400"/>
          </a:xfrm>
          <a:prstGeom prst="ellipse">
            <a:avLst/>
          </a:prstGeom>
          <a:solidFill>
            <a:srgbClr val="92D050">
              <a:alpha val="20000"/>
            </a:srgb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238500" y="2019300"/>
            <a:ext cx="152400" cy="152400"/>
          </a:xfrm>
          <a:prstGeom prst="ellipse">
            <a:avLst/>
          </a:prstGeom>
          <a:solidFill>
            <a:srgbClr val="4308B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914900" y="1943100"/>
            <a:ext cx="152400" cy="152400"/>
          </a:xfrm>
          <a:prstGeom prst="ellipse">
            <a:avLst/>
          </a:prstGeom>
          <a:solidFill>
            <a:srgbClr val="4308B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067300" y="2095500"/>
            <a:ext cx="152400" cy="152400"/>
          </a:xfrm>
          <a:prstGeom prst="ellipse">
            <a:avLst/>
          </a:prstGeom>
          <a:solidFill>
            <a:srgbClr val="4308B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8800"/>
            <a:ext cx="2888933" cy="48006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98" y="2895600"/>
            <a:ext cx="7778115" cy="2286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143000" y="3886200"/>
            <a:ext cx="533400" cy="533400"/>
          </a:xfrm>
          <a:prstGeom prst="ellipse">
            <a:avLst/>
          </a:prstGeom>
          <a:solidFill>
            <a:srgbClr val="92D050">
              <a:alpha val="20000"/>
            </a:srgb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971800" y="3886200"/>
            <a:ext cx="533400" cy="533400"/>
          </a:xfrm>
          <a:prstGeom prst="ellipse">
            <a:avLst/>
          </a:prstGeom>
          <a:solidFill>
            <a:srgbClr val="92D050">
              <a:alpha val="20000"/>
            </a:srgb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24400" y="3886200"/>
            <a:ext cx="533400" cy="533400"/>
          </a:xfrm>
          <a:prstGeom prst="ellipse">
            <a:avLst/>
          </a:prstGeom>
          <a:solidFill>
            <a:srgbClr val="92D050">
              <a:alpha val="20000"/>
            </a:srgb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266950" y="4076700"/>
            <a:ext cx="152400" cy="152400"/>
          </a:xfrm>
          <a:prstGeom prst="ellipse">
            <a:avLst/>
          </a:prstGeom>
          <a:solidFill>
            <a:srgbClr val="4308B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838700" y="4000500"/>
            <a:ext cx="152400" cy="152400"/>
          </a:xfrm>
          <a:prstGeom prst="ellipse">
            <a:avLst/>
          </a:prstGeom>
          <a:solidFill>
            <a:srgbClr val="4308B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91100" y="4152900"/>
            <a:ext cx="152400" cy="152400"/>
          </a:xfrm>
          <a:prstGeom prst="ellipse">
            <a:avLst/>
          </a:prstGeom>
          <a:solidFill>
            <a:srgbClr val="4308B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5" y="4953000"/>
            <a:ext cx="3328035" cy="23622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5" y="5715000"/>
            <a:ext cx="7246620" cy="5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3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260242"/>
            <a:ext cx="3584448" cy="256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2" y="838200"/>
            <a:ext cx="5987415" cy="236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3" y="1524000"/>
            <a:ext cx="2893695" cy="209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800" y="1562100"/>
            <a:ext cx="3735896" cy="4834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95" y="1977267"/>
            <a:ext cx="1922145" cy="2171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44" y="2419413"/>
            <a:ext cx="5513070" cy="2305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44" y="2895600"/>
            <a:ext cx="1600200" cy="2533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34" y="3352801"/>
            <a:ext cx="6730365" cy="2762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0" y="3810000"/>
            <a:ext cx="1278255" cy="1885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7" y="4572000"/>
            <a:ext cx="4991100" cy="25527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498" y="4962525"/>
            <a:ext cx="4248150" cy="228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23" y="5638801"/>
            <a:ext cx="5747004" cy="2074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2" y="5991225"/>
            <a:ext cx="4277678" cy="20402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3" y="6347652"/>
            <a:ext cx="3981069" cy="2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1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017" y="201168"/>
            <a:ext cx="3584448" cy="256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38200"/>
            <a:ext cx="1659255" cy="228600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707" y="838200"/>
            <a:ext cx="2848224" cy="2178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" y="2066735"/>
            <a:ext cx="1655445" cy="182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697" y="3301132"/>
            <a:ext cx="436245" cy="1809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61348" y="2149559"/>
            <a:ext cx="754380" cy="161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876675"/>
            <a:ext cx="6012180" cy="232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410200"/>
            <a:ext cx="7454646" cy="2297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28" y="5728589"/>
            <a:ext cx="5011484" cy="1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brandeisblue}{rgb}{0.0, 0.44, 1.0}&#10;\textcolor{brandeisblue}{\textsc{\bf Algorithmic Foundations of Data Science}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ack}{\em&#10;Goal:&#10;}&#10;&#10;&#10;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{\bf Theorem.} This algorithm returns a solution whose cost is at &#10;most\\ $O(\log{n})$ times the cost of the optimal solution, where $n = |x|$.&#10;}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Integer Linear Programming (ILP) formulation:&#10;}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$\min \sum_{a,b \in X}  d(a,b) \cdot \alpha_{a,b}$$&#10;}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$\sum_{a \in X}  \beta_a \leq k$$&#10;}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s.t.&#10;}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$\sum_{b \in X} \alpha_{a,b} = 1 \text{\ \ } \forall a \in X$$&#10;}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$\alpha_{a,b} \leq \beta_{b} \text{\ \ \ } \forall a, b \in X$$&#10;}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$\alpha_{a,b}, \beta_b \in \{0, 1\}$$&#10;}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Variables are $\alpha_{a,b}$ and $\beta_b$.&#10;}&#10;\end{document}"/>
  <p:tag name="IGUANATEXSIZE" val="1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\beta_b = 1$ is $b$ is a center, $0$ otherwise&#10;}&#10;\end{document}"/>
  <p:tag name="IGUANATEXSIZE" val="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$cost(C) = \max_{x\in X} d(x,C)$$&#10;&#10;&#10;&#10;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\alpha_{a,b} = 1$ if $b$ is the center serving $a$, &#10;}&#10;\end{document}"/>
  <p:tag name="IGUANATEXSIZE" val="18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0$ otherwise&#10;}&#10;\end{document}"/>
  <p:tag name="IGUANATEXSIZE" val="1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\em In general ILPs are NP-hard.&#10;}&#10;\end{document}"/>
  <p:tag name="IGUANATEXSIZE" val="1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\em We convert it into an LP by relaxing\\ the integrality constraint.&#10;}&#10;\end{document}"/>
  <p:tag name="IGUANATEXSIZE" val="1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$\alpha_{a,b}, \beta_b \in [0, 1]$$&#10;}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d(a,b)$ denotes the distance between\\ the points $a, b \in X$.&#10;}&#10;\end{document}"/>
  <p:tag name="IGUANATEXSIZE" val="1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The resulting LP can be solved in polynomial time.&#10;}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The problem of course is that the $\alpha_{a,b}$ and $\beta_b$ values&#10;may be fractional.&#10;}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The LP solution can be rounded to an integral solution whose&#10;cost is at\\ most $6\frac{2}{3}$ times the optimal solution.&#10;}&#10;\end{document}"/>
  <p:tag name="IGUANATEXSIZE" val="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$k$-Median Clustering&#10;}}&#10;&#10;&#10;&#10;&#10;\end{document}"/>
  <p:tag name="IGUANATEXSIZE" val="2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Minimize&#10;&#10;&#10;&#10;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$k$-Median Clustering&#10;}}&#10;&#10;&#10;&#10;&#10;\end{document}"/>
  <p:tag name="IGUANATEXSIZE" val="2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{\bf Local Search Technique.}&#10;}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Let $p$ be some parameter.&#10;}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Start with some solution.&#10;}&#10;\end{document}"/>
  <p:tag name="IGUANATEXSIZE" val="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Check if we can get a better solution by making swaps of size $p$ &#10;in \\ the set $C$. If so, make the swap.&#10;}&#10;\end{document}"/>
  <p:tag name="IGUANATEXSIZ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Repeat until no swaps of size $p$ lead to improvement.&#10;}&#10;\end{document}"/>
  <p:tag name="IGUANATEXSIZE" val="2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Return the current solution.&#10;}&#10;\end{document}"/>
  <p:tag name="IGUANATEXSIZ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{\bf Theorem.} This algorithm returns a solution of cost at most \\&#10;$(3 + 2/p)$ times the cost of the optimal solution.&#10;}&#10;\end{document}"/>
  <p:tag name="IGUANATEXSIZE" val="2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Online $k$-Center&#10;}}&#10;&#10;&#10;&#10;&#10;\end{document}"/>
  <p:tag name="IGUANATEXSIZE" val="2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Consider the clustering problem in the streaming setting.&#10;}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d(x,C)$ denotes the distance\\&#10;from $x$ to the closest point in $C$&#10;}&#10;\end{document}"/>
  <p:tag name="IGUANATEXSIZE" val="1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The data points in $X$ arrive one by one and we keep updating the centers.&#10;}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{\bf Doubling Algorithm.}&#10;}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S = $ First $k+1$ points in the stream&#10;}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R = S \setminus \{ x \}$&#10;}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For each $i &gt; k+1$ do:&#10;}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While $|R| &gt; k$:&#10;}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(x,y) = $ Closest pair of points in the stream.&#10;}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\tau = d(x,y)$.&#10;}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If $d(x_i, R) \geq 2\tau$: $R = R\cup \{x_i\}$.&#10;}&#10;\end{document}"/>
  <p:tag name="IGUANATEXSIZE" val="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R' = $ Maximal subset of $R$ s.t. $d(r,s) \geq 2\tau \text{\ \ } \forall r,s, \in R'$.&#10;}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Theorem.} The cost of the solution returned by the Gonzalez algorithm\\&#10;is at most twice the cost of the optimal solution.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R = R', \tau = 2\tau$&#10;}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Output $R$&#10;}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{\bf Theorem.} This algorithm returns a solution of cost at most\\&#10;$8$ times the cost of the optimal solution.&#10;}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\em Why?&#10;}&#10;\end{document}"/>
  <p:tag name="IGUANATEXSIZE" val="18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Online $k$-Means&#10;}}&#10;&#10;&#10;&#10;&#10;\end{document}"/>
  <p:tag name="IGUANATEXSIZE" val="2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Pick some set of initial $k$ centers $c_1, \cdots, c_k$&#10;}&#10;\end{document}"/>
  <p:tag name="IGUANATEXSIZE" val="2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Let $n_i$ denote the number of points assigned to $c_i$. Initially $0$.&#10;}&#10;\end{document}"/>
  <p:tag name="IGUANATEXSIZE" val="2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Repeat forever:&#10;}&#10;\end{document}"/>
  <p:tag name="IGUANATEXSIZE" val="2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Get data point $x$&#10;}&#10;\end{document}"/>
  <p:tag name="IGUANATEXSIZE" val="2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Let $c_i$ be its closest center.&#10;}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ile $|C| &lt; k$:&#10;\end{document}"/>
  <p:tag name="IGUANATEXSIZE" val="2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Set $c_i = \frac{n_i c_i + x} {n_i + 1}$, $n_i = n_i + 1$.&#10;}&#10;\end{document}"/>
  <p:tag name="IGUANATEXSIZE" val="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would you do $k$-means clustering in Map-Reduce framework?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x$ be the point that maximizes $d(x, C)$.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{\bf Gonzalez Algorithm.} (a.k.a. Farthest Point First)&#10;&#10;&#10;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tart with $C = \{x\}$ where $x \in X$ is chosen arbitrarily.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dd $x$ to $C$.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armygreen}{rgb}{0.29, 0.33, 0.13}&#10;\textcolor{armygreen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$k$-Center Clustering&#10;}}&#10;&#10;&#10;&#10;&#10;\end{document}"/>
  <p:tag name="IGUANATEXSIZE" val="2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Proof.}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Theorem.} The cost of the solution returned by the Gonzalez algorithm\\&#10;is at most twice the cost of the optimal solution.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will show that the optimal solution has cost at least $d/2$.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C$ be solution returned by the Gonzalez algorithm.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y \in X$ be the element for which $d(y, C)$ is maximized.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n, the cost of the solution $C$ is $d = d(y,C)$.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us the distance between any pair of points in $C \cup \{y\}$ is &#10;at least $d$.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Observation.} The distance between any pair of points &#10;in $C$ is at least $d$.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is follows from the fact that we always chose to add the point&#10;whose\\ distance from the current centers is the maximized and we &#10;never added $x$.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Mandatory Reading}\\ &#10; 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Note that these $k+1$ element in $C \cup \{y\}$ are elements of the input set $X$.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C^*$ be the optimal solution and let $\phi_x(C^*)$ denote&#10;the closest point\\ in $C^*$ to a point $x \in X$.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$k$-Center Clustering&#10;}}&#10;&#10;&#10;&#10;&#10;\end{document}"/>
  <p:tag name="IGUANATEXSIZE" val="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By the pigeonhole principle, there must be two points $a, b \in C \cup \{y\}$\\ so &#10;$\phi_a(C^*) = \phi_b(C^*) = c$ for some $c \in C^*$. 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the cost of $C^*$ is less than $d/2$ then both $a$ and $b$ &#10;are at a distance \\less than $d/2$ from $c$.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By triangle inequality the distance between $a$ and $b$ is less than&#10;$d$. 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is is a contradiction.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us, the cost of $C^*$ must be at least $d/2$.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$k$-Means Clustering&#10;}}&#10;&#10;&#10;&#10;&#10;\end{document}"/>
  <p:tag name="IGUANATEXSIZE" val="2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ack}{\em&#10;Input:&#10;}&#10;&#10;&#10;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hapter $7$ of MMDS. 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ack}{\em&#10;Output:&#10;}&#10;&#10;&#10;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Finite set $X \subset \mathbb{R}^d$, integer $k$&#10;&#10;&#10;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C \subset \mathbb{R}^d$ with $|C| = k$&#10;&#10;&#10;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ack}{\em&#10;Goal:&#10;}&#10;&#10;&#10;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$cost(C) = \sum_{x \in X} \min_{c \in C} \|x - c\|^2 $$&#10;&#10;&#10;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Minimize&#10;&#10;&#10;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\em sum of squared distances\\&#10;from the input points to\\ &#10;their closest centers&#10;}&#10;\end{document}"/>
  <p:tag name="IGUANATEXSIZE" val="1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NP-hard even if $k=2$ or $d=2$. &#10;}&#10;\end{document}"/>
  <p:tag name="IGUANATEXSIZE" val="1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Observation.} If $k=1$, the solution is the mean of $X$.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f Lloyd's Algorithm.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$k$-Center Clustering&#10;}}&#10;&#10;&#10;&#10;&#10;\end{document}"/>
  <p:tag name="IGUANATEXSIZE" val="2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tart with some initial centers $C$.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ssign every point $x \in X$ to its closest center.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Move each center to the centroid of points assigned to it.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Repeat until the clusters are unchanged.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Converges since the cost&#10; decreases monotonically.}&#10;\end{document}"/>
  <p:tag name="IGUANATEXSIZE" val="1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Time per iteration: $O(k n)$, where $n = |X|$.&#10;}&#10;\end{document}"/>
  <p:tag name="IGUANATEXSIZE" val="1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url}&#10;\pagestyle{empty}&#10;\begin{document}\noindent&#10;\textcolor{blue}{\em &#10;\url{http://stanford.edu/class/ee103/visualizations/kmeans/kmeans.html}&#10;}&#10;\end{document}"/>
  <p:tag name="IGUANATEXSIZE" val="1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Demo:&#10;}&#10;\end{document}"/>
  <p:tag name="IGUANATEXSIZE" val="1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$k$-Means Clustering&#10;}}&#10;&#10;&#10;&#10;&#10;\end{document}"/>
  <p:tag name="IGUANATEXSIZE" val="2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algorithm is very sensitive to the choice of initial centers.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ack}{\em&#10;Input:&#10;}&#10;&#10;&#10;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Three tight clusters separated\\ by large distance.&#10;}&#10;\end{document}"/>
  <p:tag name="IGUANATEXSIZE" val="1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we choose the initial centers as above, in the next step we will have: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nd then the algorithm stops.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could have done much better by picking one center in each of\\ the&#10;tight clusters.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$k$-Means Clustering&#10;}}&#10;&#10;&#10;&#10;&#10;\end{document}"/>
  <p:tag name="IGUANATEXSIZE" val="2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 good way to pick the initial centers is the following.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f $k$-Means++ Initializer.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Modification of Gonzalez's\\&#10;Farthest First Algorithm for $k$-center.&#10;}&#10;\end{document}"/>
  <p:tag name="IGUANATEXSIZE" val="1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Start with $C = \emptyset$.&#10;}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Pick $x \in X$ uniformly at random and add it to $C$.&#10;}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ack}{\em&#10;Output:&#10;}&#10;&#10;&#10;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While $|C| &lt; k$:&#10;}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Pick $x \in X$ with probability proportional to &#10;$\min_{c \in C} \|x - c\|^2$&#10;}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Add $x$ to $C$&#10;}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 &#10;{\bf Theorem.} $E[\text{Cost}(C)] \leq O(\log{k}) \cdot \text{Cost}(C^*)$&#10;}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 &#10;where $C^*$ is the optimal set of centers.&#10;}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There are other constant factor approximation algorithms.&#10;}&#10;\end{document}"/>
  <p:tag name="IGUANATEXSIZE" val="1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But $k$-Means++ remains the most popular.&#10;}&#10;\end{document}"/>
  <p:tag name="IGUANATEXSIZE" val="1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No hardness of approximation is known.&#10;}&#10;\end{document}"/>
  <p:tag name="IGUANATEXSIZE" val="1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$k$-Means Clustering&#10;}}&#10;&#10;&#10;&#10;&#10;\end{document}"/>
  <p:tag name="IGUANATEXSIZE" val="2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to pick $k$?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Finite set $X \subset \mathbb{R}^d$, integer $k$&#10;&#10;&#10;&#10;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lbow method.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k \rightarrow$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ost $\rightarrow$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could use binary searching for the right value of $k$.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{\bf Note.} $k$-Means is closely related to Principal Component Analysis (PCA).&#10;}&#10;\end{document}"/>
  <p:tag name="IGUANATEXSIZE" val="1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We will discuss this connection later in the course.&#10;}&#10;\end{document}"/>
  <p:tag name="IGUANATEXSIZE" val="1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$k$-Median Clustering&#10;}}&#10;&#10;&#10;&#10;&#10;\end{document}"/>
  <p:tag name="IGUANATEXSIZE" val="2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ack}{\em&#10;Input:&#10;}&#10;&#10;&#10;&#10;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ack}{\em&#10;Output:&#10;}&#10;&#10;&#10;&#10;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Finite set $X \subset \mathbb{R}^d$, integer $k$&#10;&#10;&#10;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C \subset \mathbb{R}^d$ with $|C| = k$&#10;&#10;&#10;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C \subset X$ with $|C| = k$&#10;&#10;&#10;&#10;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ack}{\em&#10;Goal:&#10;}&#10;&#10;&#10;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$cost(C) = \sum_{x \in X} \min_{c \in C} \|x - c\| $$&#10;&#10;&#10;&#10;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Minimize&#10;&#10;&#10;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\em sum of squared distances\\&#10;from the input points to\\ &#10;their closest centers&#10;}&#10;\end{document}"/>
  <p:tag name="IGUANATEXSIZE" val="1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{\bf Reverse Greedy Algorithm}.&#10;}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Start with $C = X$.&#10;}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While $|C| &gt; k$:&#10;}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Remove a center from $C$ that causes least increase in cost.&#10;}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Output $C$.&#10;}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952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44415</TotalTime>
  <Words>0</Words>
  <Application>Microsoft Office PowerPoint</Application>
  <PresentationFormat>On-screen Show 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1074</cp:revision>
  <dcterms:created xsi:type="dcterms:W3CDTF">2014-01-26T12:33:15Z</dcterms:created>
  <dcterms:modified xsi:type="dcterms:W3CDTF">2018-03-08T06:27:41Z</dcterms:modified>
</cp:coreProperties>
</file>